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3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elvetica" panose="020B0604020202020204" pitchFamily="34" charset="0"/>
      <p:regular r:id="rId19"/>
      <p:bold r:id="rId20"/>
      <p:italic r:id="rId21"/>
      <p:boldItalic r:id="rId22"/>
    </p:embeddedFont>
    <p:embeddedFont>
      <p:font typeface="Qanelas Bold" panose="00000800000000000000" charset="-52"/>
      <p:bold r:id="rId23"/>
    </p:embeddedFont>
    <p:embeddedFont>
      <p:font typeface="Qanelas ExtraBold" panose="00000900000000000000" charset="-52"/>
      <p:bold r:id="rId24"/>
    </p:embeddedFont>
    <p:embeddedFont>
      <p:font typeface="Qanelas Heavy" panose="00000A00000000000000" charset="-52"/>
      <p:bold r:id="rId25"/>
    </p:embeddedFont>
    <p:embeddedFont>
      <p:font typeface="Qanelas Light" panose="00000400000000000000" charset="-52"/>
      <p:regular r:id="rId26"/>
    </p:embeddedFont>
    <p:embeddedFont>
      <p:font typeface="Qanelas Medium" panose="00000600000000000000" charset="-52"/>
      <p:regular r:id="rId27"/>
    </p:embeddedFont>
    <p:embeddedFont>
      <p:font typeface="Qanelas SemiBold" panose="00000700000000000000" charset="-52"/>
      <p:bold r:id="rId28"/>
    </p:embeddedFont>
    <p:embeddedFont>
      <p:font typeface="Yu Gothic UI Semibold" panose="020B0700000000000000" pitchFamily="34" charset="-1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B15"/>
    <a:srgbClr val="FBBA38"/>
    <a:srgbClr val="E68900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86" d="100"/>
          <a:sy n="86" d="100"/>
        </p:scale>
        <p:origin x="17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08.03.2019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08.03.2019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6B5B8C-2761-4141-9438-7C9A691A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4349" y="1993413"/>
            <a:ext cx="2871173" cy="287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612C5-B732-4F1D-B63D-97CBD677123E}"/>
              </a:ext>
            </a:extLst>
          </p:cNvPr>
          <p:cNvSpPr txBox="1"/>
          <p:nvPr/>
        </p:nvSpPr>
        <p:spPr>
          <a:xfrm>
            <a:off x="1181452" y="1499616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Что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4FA55-31F1-4CF6-99F9-C94F9EAF7D5F}"/>
              </a:ext>
            </a:extLst>
          </p:cNvPr>
          <p:cNvSpPr txBox="1"/>
          <p:nvPr/>
        </p:nvSpPr>
        <p:spPr>
          <a:xfrm>
            <a:off x="1181452" y="2963204"/>
            <a:ext cx="122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Qanelas Bold" panose="00000800000000000000" charset="-52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Qanelas Light" panose="00000400000000000000" charset="-52"/>
              </a:rPr>
              <a:t>?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DDDF1-79AE-4E1B-9EDC-871EBD78E77A}"/>
              </a:ext>
            </a:extLst>
          </p:cNvPr>
          <p:cNvSpPr/>
          <p:nvPr/>
        </p:nvSpPr>
        <p:spPr>
          <a:xfrm>
            <a:off x="1181452" y="2036906"/>
            <a:ext cx="6054571" cy="492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2600"/>
              </a:spcAft>
            </a:pP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Создать </a:t>
            </a:r>
            <a:r>
              <a:rPr lang="en-US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Android</a:t>
            </a:r>
            <a:r>
              <a:rPr lang="ru-RU" sz="3200" dirty="0">
                <a:solidFill>
                  <a:srgbClr val="F08B15"/>
                </a:solidFill>
                <a:latin typeface="Qanelas Bold" panose="00000800000000000000" charset="-52"/>
                <a:ea typeface="Helvetica Light" charset="0"/>
                <a:cs typeface="Helvetica Light" charset="0"/>
              </a:rPr>
              <a:t> приложение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749A3-64C0-4618-9E29-92FC763A6D57}"/>
              </a:ext>
            </a:extLst>
          </p:cNvPr>
          <p:cNvSpPr/>
          <p:nvPr/>
        </p:nvSpPr>
        <p:spPr>
          <a:xfrm>
            <a:off x="1796386" y="3877428"/>
            <a:ext cx="4252404" cy="1501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Android Studio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Firebase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Qanelas Light" panose="00000400000000000000" charset="-52"/>
                <a:ea typeface="Helvetica Light" charset="0"/>
                <a:cs typeface="Helvetica Light" charset="0"/>
              </a:rPr>
              <a:t>Google Calendar API</a:t>
            </a:r>
            <a:endParaRPr lang="ru-RU" sz="2000" dirty="0">
              <a:solidFill>
                <a:schemeClr val="bg1"/>
              </a:solidFill>
              <a:latin typeface="Qanelas Light" panose="00000400000000000000" charset="-52"/>
              <a:ea typeface="Helvetica Light" charset="0"/>
              <a:cs typeface="Helvetica Light" charset="0"/>
            </a:endParaRPr>
          </a:p>
        </p:txBody>
      </p:sp>
      <p:pic>
        <p:nvPicPr>
          <p:cNvPr id="7" name="Рисунок 6" descr="Попасть в яблочко">
            <a:extLst>
              <a:ext uri="{FF2B5EF4-FFF2-40B4-BE49-F238E27FC236}">
                <a16:creationId xmlns:a16="http://schemas.microsoft.com/office/drawing/2014/main" id="{A59EAC0A-6449-463A-BDA1-FDA6933E5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3724" y="1503421"/>
            <a:ext cx="4689647" cy="46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Регистрация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Синхронизация с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Google Calendar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Реализовать создание задач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(задача: сфера жизни, тэг,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время,уведомления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 и т.д.)</a:t>
            </a:r>
          </a:p>
        </p:txBody>
      </p:sp>
      <p:pic>
        <p:nvPicPr>
          <p:cNvPr id="5" name="Рисунок 4" descr="Смартфон">
            <a:extLst>
              <a:ext uri="{FF2B5EF4-FFF2-40B4-BE49-F238E27FC236}">
                <a16:creationId xmlns:a16="http://schemas.microsoft.com/office/drawing/2014/main" id="{035E615B-7644-425B-851C-769B37F5B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0" y="0"/>
            <a:ext cx="6909414" cy="69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5B63EC-F620-49BD-90D9-BA7F74D023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5093" y="105956"/>
            <a:ext cx="5281813" cy="74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Комьюнити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Общение, создание команд.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Безопасность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Использование шифрования и т. д.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Взаимодействие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Qanelas Light" panose="00000400000000000000" charset="-52"/>
                <a:ea typeface="Helvetica" charset="0"/>
                <a:cs typeface="Helvetica" charset="0"/>
              </a:rPr>
              <a:t>на уровне уведомлений</a:t>
            </a:r>
            <a:endParaRPr lang="ru-RU" sz="2400" dirty="0">
              <a:solidFill>
                <a:schemeClr val="bg1"/>
              </a:solidFill>
              <a:latin typeface="Qanelas Light" panose="0000040000000000000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  <a:endParaRPr lang="ru-RU" sz="1600" dirty="0">
              <a:solidFill>
                <a:schemeClr val="bg1"/>
              </a:solidFill>
              <a:latin typeface="Qanelas Light" panose="000004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Введение геймификации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взаимодействия с другими приложениями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327254" y="2158188"/>
            <a:ext cx="33305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Планирование встреч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Знакомства, встречи, лекции и прочее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 descr="Игровой контроллер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 descr="Команда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EE2B1-5D52-413D-A5F2-E5895DF45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1162" y="139628"/>
            <a:ext cx="3689675" cy="368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19991</TotalTime>
  <Words>174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4" baseType="lpstr">
      <vt:lpstr>Arial</vt:lpstr>
      <vt:lpstr>Qanelas Bold</vt:lpstr>
      <vt:lpstr>Calibri Light</vt:lpstr>
      <vt:lpstr>Qanelas Medium</vt:lpstr>
      <vt:lpstr>HeliosThinC</vt:lpstr>
      <vt:lpstr>Qanelas Light</vt:lpstr>
      <vt:lpstr>Yu Gothic UI Semibold</vt:lpstr>
      <vt:lpstr>Qanelas SemiBold</vt:lpstr>
      <vt:lpstr>Helvetica</vt:lpstr>
      <vt:lpstr>Qanelas Heavy</vt:lpstr>
      <vt:lpstr>Calibri</vt:lpstr>
      <vt:lpstr>Qanelas ExtraBold</vt:lpstr>
      <vt:lpstr>Helvetica Light</vt:lpstr>
      <vt:lpstr>Quanelas Heavy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1050</cp:revision>
  <dcterms:created xsi:type="dcterms:W3CDTF">2016-05-16T09:44:36Z</dcterms:created>
  <dcterms:modified xsi:type="dcterms:W3CDTF">2019-03-08T03:04:19Z</dcterms:modified>
</cp:coreProperties>
</file>